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68" r:id="rId6"/>
    <p:sldId id="272" r:id="rId7"/>
    <p:sldId id="269" r:id="rId8"/>
    <p:sldId id="270" r:id="rId9"/>
    <p:sldId id="271" r:id="rId10"/>
    <p:sldId id="273" r:id="rId11"/>
    <p:sldId id="274" r:id="rId12"/>
    <p:sldId id="275" r:id="rId13"/>
    <p:sldId id="260" r:id="rId14"/>
    <p:sldId id="262" r:id="rId15"/>
    <p:sldId id="277" r:id="rId16"/>
    <p:sldId id="264" r:id="rId17"/>
    <p:sldId id="261" r:id="rId18"/>
    <p:sldId id="276" r:id="rId19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7" d="100"/>
          <a:sy n="107" d="100"/>
        </p:scale>
        <p:origin x="173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292B0-9BB9-4695-AE9C-983F95EC64DD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D8806-CCAE-4C91-99FF-160EE84A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D8806-CCAE-4C91-99FF-160EE84AAA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5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2303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70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9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13720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32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13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58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42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3366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88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74B4F46-1E86-431F-980C-C19CB725A214}" type="datetimeFigureOut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738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17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3IT5xUlJJE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7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10.png"/><Relationship Id="rId5" Type="http://schemas.microsoft.com/office/2007/relationships/media" Target="../media/media8.mp4"/><Relationship Id="rId10" Type="http://schemas.openxmlformats.org/officeDocument/2006/relationships/image" Target="../media/image9.png"/><Relationship Id="rId4" Type="http://schemas.openxmlformats.org/officeDocument/2006/relationships/video" Target="../media/media7.mp4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14.png"/><Relationship Id="rId3" Type="http://schemas.microsoft.com/office/2007/relationships/media" Target="../media/media10.mp4"/><Relationship Id="rId7" Type="http://schemas.microsoft.com/office/2007/relationships/media" Target="../media/media12.mp4"/><Relationship Id="rId12" Type="http://schemas.openxmlformats.org/officeDocument/2006/relationships/image" Target="../media/image1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12.png"/><Relationship Id="rId5" Type="http://schemas.microsoft.com/office/2007/relationships/media" Target="../media/media11.mp4"/><Relationship Id="rId10" Type="http://schemas.openxmlformats.org/officeDocument/2006/relationships/image" Target="../media/image11.png"/><Relationship Id="rId4" Type="http://schemas.openxmlformats.org/officeDocument/2006/relationships/video" Target="../media/media10.mp4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2B15D3F-08DB-AD67-A613-AF95F73EA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98" y="3068959"/>
            <a:ext cx="2586102" cy="35772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6539" y="1303474"/>
            <a:ext cx="6270922" cy="2098226"/>
          </a:xfrm>
        </p:spPr>
        <p:txBody>
          <a:bodyPr/>
          <a:lstStyle/>
          <a:p>
            <a:r>
              <a:rPr lang="ko-KR" altLang="en-US" sz="8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슬래시 언데드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2022.12.13</a:t>
            </a:r>
          </a:p>
          <a:p>
            <a:r>
              <a:rPr lang="en-US" altLang="ko-KR" dirty="0"/>
              <a:t>20175334 </a:t>
            </a:r>
            <a:r>
              <a:rPr lang="ko-KR" altLang="en-US" dirty="0"/>
              <a:t>장윤제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772816"/>
            <a:ext cx="7719764" cy="4094584"/>
          </a:xfrm>
        </p:spPr>
        <p:txBody>
          <a:bodyPr>
            <a:normAutofit/>
          </a:bodyPr>
          <a:lstStyle/>
          <a:p>
            <a:r>
              <a:rPr lang="ko-KR" altLang="en-US" i="0" dirty="0"/>
              <a:t>적 최소 </a:t>
            </a:r>
            <a:r>
              <a:rPr lang="en-US" altLang="ko-KR" i="0" dirty="0"/>
              <a:t>30</a:t>
            </a:r>
            <a:r>
              <a:rPr lang="ko-KR" altLang="en-US" i="0" dirty="0"/>
              <a:t>마리 이상 제거</a:t>
            </a:r>
            <a:endParaRPr lang="en-US" altLang="ko-KR" i="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i="0" dirty="0"/>
              <a:t>맵 상의 목표 </a:t>
            </a:r>
            <a:r>
              <a:rPr lang="en-US" altLang="ko-KR" i="0" dirty="0"/>
              <a:t>10</a:t>
            </a:r>
            <a:r>
              <a:rPr lang="ko-KR" altLang="en-US" i="0" dirty="0"/>
              <a:t>개 획득</a:t>
            </a:r>
            <a:endParaRPr lang="en-US" altLang="ko-KR" dirty="0"/>
          </a:p>
          <a:p>
            <a:endParaRPr lang="en-US" altLang="ko-KR" i="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E6BCF1-505B-20C9-164F-A6457134E0D1}"/>
              </a:ext>
            </a:extLst>
          </p:cNvPr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게임 목표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BD4F5-0A73-A598-A87A-EC7756BCCC4A}"/>
              </a:ext>
            </a:extLst>
          </p:cNvPr>
          <p:cNvSpPr txBox="1"/>
          <p:nvPr/>
        </p:nvSpPr>
        <p:spPr>
          <a:xfrm>
            <a:off x="3635563" y="61722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획득</a:t>
            </a:r>
            <a:endParaRPr lang="en-US" altLang="ko-KR" dirty="0"/>
          </a:p>
        </p:txBody>
      </p:sp>
      <p:pic>
        <p:nvPicPr>
          <p:cNvPr id="5" name="target">
            <a:hlinkClick r:id="" action="ppaction://media"/>
            <a:extLst>
              <a:ext uri="{FF2B5EF4-FFF2-40B4-BE49-F238E27FC236}">
                <a16:creationId xmlns:a16="http://schemas.microsoft.com/office/drawing/2014/main" id="{08833DAA-F568-CA76-3900-0BF458B69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785" r="15791"/>
          <a:stretch/>
        </p:blipFill>
        <p:spPr>
          <a:xfrm>
            <a:off x="2555826" y="3140968"/>
            <a:ext cx="3168351" cy="29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772816"/>
            <a:ext cx="7719764" cy="4094584"/>
          </a:xfrm>
        </p:spPr>
        <p:txBody>
          <a:bodyPr>
            <a:normAutofit/>
          </a:bodyPr>
          <a:lstStyle/>
          <a:p>
            <a:r>
              <a:rPr lang="ko-KR" altLang="en-US" i="0" dirty="0"/>
              <a:t>목표 모두 </a:t>
            </a:r>
            <a:r>
              <a:rPr lang="ko-KR" altLang="en-US" i="0" dirty="0" err="1"/>
              <a:t>완료시</a:t>
            </a:r>
            <a:r>
              <a:rPr lang="ko-KR" altLang="en-US" i="0" dirty="0"/>
              <a:t> 승리 창</a:t>
            </a:r>
            <a:endParaRPr lang="en-US" altLang="ko-KR" i="0" dirty="0"/>
          </a:p>
          <a:p>
            <a:r>
              <a:rPr lang="ko-KR" altLang="en-US" i="0" dirty="0"/>
              <a:t>죽을 시 패배 창</a:t>
            </a:r>
            <a:endParaRPr lang="en-US" altLang="ko-KR" i="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E6BCF1-505B-20C9-164F-A6457134E0D1}"/>
              </a:ext>
            </a:extLst>
          </p:cNvPr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게임 목표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35E6A-2799-D4E9-2AE9-6363F6C78A06}"/>
              </a:ext>
            </a:extLst>
          </p:cNvPr>
          <p:cNvSpPr txBox="1"/>
          <p:nvPr/>
        </p:nvSpPr>
        <p:spPr>
          <a:xfrm>
            <a:off x="2267744" y="56827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승리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93439-3289-71AE-4235-F2634A2D2FA4}"/>
              </a:ext>
            </a:extLst>
          </p:cNvPr>
          <p:cNvSpPr txBox="1"/>
          <p:nvPr/>
        </p:nvSpPr>
        <p:spPr>
          <a:xfrm>
            <a:off x="6660232" y="5659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패배</a:t>
            </a:r>
            <a:endParaRPr lang="en-US" altLang="ko-KR" dirty="0"/>
          </a:p>
        </p:txBody>
      </p:sp>
      <p:pic>
        <p:nvPicPr>
          <p:cNvPr id="5" name="Win">
            <a:hlinkClick r:id="" action="ppaction://media"/>
            <a:extLst>
              <a:ext uri="{FF2B5EF4-FFF2-40B4-BE49-F238E27FC236}">
                <a16:creationId xmlns:a16="http://schemas.microsoft.com/office/drawing/2014/main" id="{C6C3229D-73B7-9B81-1CAC-58BB9A1D6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6992" y="3346696"/>
            <a:ext cx="4100427" cy="2306490"/>
          </a:xfrm>
          <a:prstGeom prst="rect">
            <a:avLst/>
          </a:prstGeom>
        </p:spPr>
      </p:pic>
      <p:pic>
        <p:nvPicPr>
          <p:cNvPr id="6" name="Die">
            <a:hlinkClick r:id="" action="ppaction://media"/>
            <a:extLst>
              <a:ext uri="{FF2B5EF4-FFF2-40B4-BE49-F238E27FC236}">
                <a16:creationId xmlns:a16="http://schemas.microsoft.com/office/drawing/2014/main" id="{2DDD95B5-B9CD-88E1-61D1-87FA7E1CEC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8582" y="3346696"/>
            <a:ext cx="4100427" cy="23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772816"/>
            <a:ext cx="7719764" cy="4094584"/>
          </a:xfrm>
        </p:spPr>
        <p:txBody>
          <a:bodyPr>
            <a:normAutofit/>
          </a:bodyPr>
          <a:lstStyle/>
          <a:p>
            <a:r>
              <a:rPr lang="ko-KR" altLang="en-US" dirty="0"/>
              <a:t>게임으로 돌아가기</a:t>
            </a:r>
            <a:endParaRPr lang="en-US" altLang="ko-KR" dirty="0"/>
          </a:p>
          <a:p>
            <a:r>
              <a:rPr lang="ko-KR" altLang="en-US" i="0" dirty="0"/>
              <a:t>게임 종료</a:t>
            </a:r>
            <a:endParaRPr lang="en-US" altLang="ko-KR" i="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E6BCF1-505B-20C9-164F-A6457134E0D1}"/>
              </a:ext>
            </a:extLst>
          </p:cNvPr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일시정지 기능</a:t>
            </a:r>
          </a:p>
        </p:txBody>
      </p:sp>
      <p:pic>
        <p:nvPicPr>
          <p:cNvPr id="5" name="Pause">
            <a:hlinkClick r:id="" action="ppaction://media"/>
            <a:extLst>
              <a:ext uri="{FF2B5EF4-FFF2-40B4-BE49-F238E27FC236}">
                <a16:creationId xmlns:a16="http://schemas.microsoft.com/office/drawing/2014/main" id="{E92DCFC5-75FE-8719-6DB7-428519188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3666" y="2924944"/>
            <a:ext cx="60166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5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916832"/>
            <a:ext cx="7200900" cy="3950568"/>
          </a:xfrm>
        </p:spPr>
        <p:txBody>
          <a:bodyPr/>
          <a:lstStyle/>
          <a:p>
            <a:r>
              <a:rPr lang="ko-KR" altLang="en-US" dirty="0"/>
              <a:t>자랑할 만한 점</a:t>
            </a:r>
            <a:endParaRPr lang="en-US" altLang="ko-KR" dirty="0"/>
          </a:p>
          <a:p>
            <a:pPr lvl="1"/>
            <a:r>
              <a:rPr lang="ko-KR" altLang="en-US" i="0" dirty="0" err="1"/>
              <a:t>핵앤슬래시</a:t>
            </a:r>
            <a:r>
              <a:rPr lang="ko-KR" altLang="en-US" i="0" dirty="0"/>
              <a:t> 장르 특유의 </a:t>
            </a:r>
            <a:r>
              <a:rPr lang="ko-KR" altLang="en-US" b="1" i="0" dirty="0"/>
              <a:t>시원한 타격감</a:t>
            </a:r>
            <a:r>
              <a:rPr lang="ko-KR" altLang="en-US" i="0" dirty="0"/>
              <a:t>을 느낄 수 있다</a:t>
            </a:r>
            <a:r>
              <a:rPr lang="en-US" altLang="ko-KR" i="0" dirty="0"/>
              <a:t>.</a:t>
            </a:r>
          </a:p>
          <a:p>
            <a:pPr lvl="1"/>
            <a:endParaRPr lang="en-US" altLang="ko-KR" i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인터페이스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FE719-11ED-9FBD-A38A-7BB109B9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01619"/>
            <a:ext cx="8060303" cy="278468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3CD200-6746-8134-3275-B395FF829A1F}"/>
              </a:ext>
            </a:extLst>
          </p:cNvPr>
          <p:cNvSpPr/>
          <p:nvPr/>
        </p:nvSpPr>
        <p:spPr>
          <a:xfrm>
            <a:off x="1700644" y="2907014"/>
            <a:ext cx="288032" cy="360040"/>
          </a:xfrm>
          <a:prstGeom prst="roundRect">
            <a:avLst/>
          </a:prstGeom>
          <a:solidFill>
            <a:srgbClr val="C9E92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3B93D26-6287-F5EC-4DA4-3CE101020583}"/>
              </a:ext>
            </a:extLst>
          </p:cNvPr>
          <p:cNvSpPr/>
          <p:nvPr/>
        </p:nvSpPr>
        <p:spPr>
          <a:xfrm>
            <a:off x="1530314" y="3319391"/>
            <a:ext cx="288032" cy="360040"/>
          </a:xfrm>
          <a:prstGeom prst="roundRect">
            <a:avLst/>
          </a:prstGeom>
          <a:solidFill>
            <a:srgbClr val="C9E92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45FC51-B77F-C173-96CE-DB36A0B242AA}"/>
              </a:ext>
            </a:extLst>
          </p:cNvPr>
          <p:cNvSpPr/>
          <p:nvPr/>
        </p:nvSpPr>
        <p:spPr>
          <a:xfrm>
            <a:off x="1870974" y="3310426"/>
            <a:ext cx="288032" cy="360040"/>
          </a:xfrm>
          <a:prstGeom prst="roundRect">
            <a:avLst/>
          </a:prstGeom>
          <a:solidFill>
            <a:srgbClr val="C9E92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F8D65C-E62E-842D-8B1D-9ABB4D462676}"/>
              </a:ext>
            </a:extLst>
          </p:cNvPr>
          <p:cNvSpPr/>
          <p:nvPr/>
        </p:nvSpPr>
        <p:spPr>
          <a:xfrm>
            <a:off x="2211632" y="3337320"/>
            <a:ext cx="288032" cy="360040"/>
          </a:xfrm>
          <a:prstGeom prst="roundRect">
            <a:avLst/>
          </a:prstGeom>
          <a:solidFill>
            <a:srgbClr val="C9E92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C0B393-A43F-2687-F7C1-039046C526B3}"/>
              </a:ext>
            </a:extLst>
          </p:cNvPr>
          <p:cNvSpPr/>
          <p:nvPr/>
        </p:nvSpPr>
        <p:spPr>
          <a:xfrm>
            <a:off x="848996" y="3740731"/>
            <a:ext cx="851647" cy="360040"/>
          </a:xfrm>
          <a:prstGeom prst="roundRect">
            <a:avLst/>
          </a:prstGeom>
          <a:solidFill>
            <a:srgbClr val="C9E92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AE6CF0-DF9F-73A1-A6BF-08DB8992B80B}"/>
              </a:ext>
            </a:extLst>
          </p:cNvPr>
          <p:cNvSpPr/>
          <p:nvPr/>
        </p:nvSpPr>
        <p:spPr>
          <a:xfrm>
            <a:off x="2292895" y="4149371"/>
            <a:ext cx="2368752" cy="360040"/>
          </a:xfrm>
          <a:prstGeom prst="roundRect">
            <a:avLst/>
          </a:prstGeom>
          <a:solidFill>
            <a:srgbClr val="C9E92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2A37B9-DBC8-1273-6515-F964C2544B7B}"/>
              </a:ext>
            </a:extLst>
          </p:cNvPr>
          <p:cNvSpPr/>
          <p:nvPr/>
        </p:nvSpPr>
        <p:spPr>
          <a:xfrm>
            <a:off x="4427984" y="2900354"/>
            <a:ext cx="288032" cy="360040"/>
          </a:xfrm>
          <a:prstGeom prst="roundRect">
            <a:avLst/>
          </a:prstGeom>
          <a:solidFill>
            <a:srgbClr val="C9E92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7B69B6-E403-5DCB-9386-DB695CBEBE7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16016" y="1700808"/>
            <a:ext cx="1080120" cy="13795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55F010-24E7-A2B4-1832-16EC7707591A}"/>
              </a:ext>
            </a:extLst>
          </p:cNvPr>
          <p:cNvSpPr txBox="1"/>
          <p:nvPr/>
        </p:nvSpPr>
        <p:spPr>
          <a:xfrm>
            <a:off x="5724128" y="133147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일시 정지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EB441F-D764-0396-BFD6-2DE02C093BB4}"/>
              </a:ext>
            </a:extLst>
          </p:cNvPr>
          <p:cNvCxnSpPr>
            <a:cxnSpLocks/>
            <a:stCxn id="13" idx="0"/>
            <a:endCxn id="33" idx="2"/>
          </p:cNvCxnSpPr>
          <p:nvPr/>
        </p:nvCxnSpPr>
        <p:spPr>
          <a:xfrm flipV="1">
            <a:off x="3477271" y="1820752"/>
            <a:ext cx="565049" cy="23286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76F247-860C-5EED-048A-F20967439326}"/>
              </a:ext>
            </a:extLst>
          </p:cNvPr>
          <p:cNvSpPr txBox="1"/>
          <p:nvPr/>
        </p:nvSpPr>
        <p:spPr>
          <a:xfrm>
            <a:off x="3719154" y="14514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대쉬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9D937DB-B0DC-A15F-ECA3-9EA6ED70DCC5}"/>
              </a:ext>
            </a:extLst>
          </p:cNvPr>
          <p:cNvCxnSpPr>
            <a:cxnSpLocks/>
          </p:cNvCxnSpPr>
          <p:nvPr/>
        </p:nvCxnSpPr>
        <p:spPr>
          <a:xfrm flipV="1">
            <a:off x="2118628" y="1708099"/>
            <a:ext cx="255712" cy="13789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998F7C1-728A-F74E-9BF9-1D9190D26AE9}"/>
              </a:ext>
            </a:extLst>
          </p:cNvPr>
          <p:cNvSpPr txBox="1"/>
          <p:nvPr/>
        </p:nvSpPr>
        <p:spPr>
          <a:xfrm>
            <a:off x="2080916" y="13417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63A8CF-2B99-E024-1E0E-FCCF0A03AFA5}"/>
              </a:ext>
            </a:extLst>
          </p:cNvPr>
          <p:cNvCxnSpPr>
            <a:cxnSpLocks/>
          </p:cNvCxnSpPr>
          <p:nvPr/>
        </p:nvCxnSpPr>
        <p:spPr>
          <a:xfrm flipH="1" flipV="1">
            <a:off x="1222093" y="1791923"/>
            <a:ext cx="24382" cy="19488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144C344-08F7-C2C1-3E0C-881AD06E6BF7}"/>
              </a:ext>
            </a:extLst>
          </p:cNvPr>
          <p:cNvSpPr txBox="1"/>
          <p:nvPr/>
        </p:nvSpPr>
        <p:spPr>
          <a:xfrm>
            <a:off x="866905" y="14225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달리기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B0B045-E77F-DF36-FC55-38B51CEA85FD}"/>
              </a:ext>
            </a:extLst>
          </p:cNvPr>
          <p:cNvSpPr txBox="1"/>
          <p:nvPr/>
        </p:nvSpPr>
        <p:spPr>
          <a:xfrm>
            <a:off x="768240" y="4884685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</a:t>
            </a:r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일반 공격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콤보 공격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550" y="466763"/>
            <a:ext cx="7200900" cy="1485900"/>
          </a:xfrm>
        </p:spPr>
        <p:txBody>
          <a:bodyPr/>
          <a:lstStyle/>
          <a:p>
            <a:r>
              <a:rPr lang="ko-KR" altLang="en-US" dirty="0"/>
              <a:t>스크린샷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DDB8C0-F6F8-21F8-D745-930A456C15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4932040" cy="2774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B92BDC-6ACD-7072-6658-CC12ABD62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24744"/>
            <a:ext cx="5225539" cy="29393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2FC2D1-33AE-101D-46BB-4B73200819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34412"/>
            <a:ext cx="5508104" cy="30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9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  <a:r>
              <a:rPr lang="en-US" altLang="ko-KR" dirty="0"/>
              <a:t> </a:t>
            </a:r>
            <a:r>
              <a:rPr lang="ko-KR" altLang="en-US" dirty="0"/>
              <a:t>동영상</a:t>
            </a:r>
            <a:r>
              <a:rPr lang="en-US" altLang="ko-KR" sz="1800" dirty="0"/>
              <a:t> </a:t>
            </a:r>
            <a:endParaRPr lang="ko-KR" altLang="en-US" dirty="0"/>
          </a:p>
        </p:txBody>
      </p:sp>
      <p:pic>
        <p:nvPicPr>
          <p:cNvPr id="5" name="온라인 미디어 4" title="언리얼게임 프젝">
            <a:hlinkClick r:id="" action="ppaction://media"/>
            <a:extLst>
              <a:ext uri="{FF2B5EF4-FFF2-40B4-BE49-F238E27FC236}">
                <a16:creationId xmlns:a16="http://schemas.microsoft.com/office/drawing/2014/main" id="{A240AA67-AD80-452D-9A4D-65BBD74B29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54759" y="1774081"/>
            <a:ext cx="7333665" cy="4143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개선점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보스 구현</a:t>
            </a:r>
            <a:endParaRPr lang="en-US" altLang="ko-KR" dirty="0"/>
          </a:p>
          <a:p>
            <a:r>
              <a:rPr lang="en-US" altLang="ko-KR" dirty="0"/>
              <a:t>Level </a:t>
            </a:r>
            <a:r>
              <a:rPr lang="ko-KR" altLang="en-US" dirty="0"/>
              <a:t>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외 하고 싶은 말</a:t>
            </a:r>
            <a:endParaRPr lang="en-US" altLang="ko-KR" dirty="0"/>
          </a:p>
          <a:p>
            <a:pPr lvl="1"/>
            <a:r>
              <a:rPr lang="ko-KR" altLang="en-US" i="0" dirty="0"/>
              <a:t>스파게티 </a:t>
            </a:r>
            <a:r>
              <a:rPr lang="ko-KR" altLang="en-US" i="0" dirty="0" err="1"/>
              <a:t>블루프린트</a:t>
            </a:r>
            <a:r>
              <a:rPr lang="ko-KR" altLang="en-US" i="0" dirty="0"/>
              <a:t> 머리 터진다</a:t>
            </a:r>
            <a:r>
              <a:rPr lang="en-US" altLang="ko-KR" i="0" dirty="0"/>
              <a:t>..</a:t>
            </a:r>
            <a:endParaRPr lang="ko-KR" altLang="en-US" i="0" dirty="0"/>
          </a:p>
          <a:p>
            <a:endParaRPr lang="ko-KR" altLang="en-US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550" y="2996952"/>
            <a:ext cx="7200900" cy="1485900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9966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핵 앤 슬래시 장르의 </a:t>
            </a:r>
            <a:r>
              <a:rPr lang="en-US" altLang="ko-KR" sz="2400" dirty="0"/>
              <a:t>1</a:t>
            </a:r>
            <a:r>
              <a:rPr lang="ko-KR" altLang="en-US" sz="2400" dirty="0"/>
              <a:t>인칭 액션 게임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주인공이 무한히 생성되는 언데드 </a:t>
            </a:r>
            <a:r>
              <a:rPr lang="ko-KR" altLang="en-US" sz="2400" dirty="0" err="1"/>
              <a:t>몬스터들을</a:t>
            </a:r>
            <a:r>
              <a:rPr lang="ko-KR" altLang="en-US" sz="2400" dirty="0"/>
              <a:t> 죽이고 목표를 수집하며 생존하는 게임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484784"/>
            <a:ext cx="7200900" cy="4382616"/>
          </a:xfrm>
        </p:spPr>
        <p:txBody>
          <a:bodyPr/>
          <a:lstStyle/>
          <a:p>
            <a:r>
              <a:rPr lang="ko-KR" altLang="en-US" dirty="0"/>
              <a:t>마우스 회전으로 시야 제어</a:t>
            </a:r>
            <a:endParaRPr lang="en-US" altLang="ko-KR" dirty="0"/>
          </a:p>
          <a:p>
            <a:r>
              <a:rPr lang="ko-KR" altLang="en-US" dirty="0"/>
              <a:t>마우스 수평 입력으로 캐릭터 회전 제어</a:t>
            </a:r>
            <a:endParaRPr lang="en-US" altLang="ko-KR" dirty="0"/>
          </a:p>
          <a:p>
            <a:r>
              <a:rPr lang="en-US" altLang="ko-KR" dirty="0"/>
              <a:t>Space</a:t>
            </a:r>
            <a:r>
              <a:rPr lang="ko-KR" altLang="en-US" dirty="0"/>
              <a:t> 키로 캐릭터 </a:t>
            </a:r>
            <a:r>
              <a:rPr lang="ko-KR" altLang="en-US" dirty="0" err="1"/>
              <a:t>대쉬</a:t>
            </a:r>
            <a:endParaRPr lang="en-US" altLang="ko-KR" dirty="0"/>
          </a:p>
          <a:p>
            <a:pPr lvl="1"/>
            <a:r>
              <a:rPr lang="en-US" altLang="ko-KR" dirty="0"/>
              <a:t>Add Impulse</a:t>
            </a:r>
          </a:p>
          <a:p>
            <a:pPr lvl="1"/>
            <a:r>
              <a:rPr lang="en-US" altLang="ko-KR" dirty="0"/>
              <a:t>Delay 0.3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스테미나</a:t>
            </a:r>
            <a:r>
              <a:rPr lang="ko-KR" altLang="en-US" dirty="0"/>
              <a:t> 소모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E6BCF1-505B-20C9-164F-A6457134E0D1}"/>
              </a:ext>
            </a:extLst>
          </p:cNvPr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플레이어 이동</a:t>
            </a:r>
          </a:p>
        </p:txBody>
      </p:sp>
      <p:pic>
        <p:nvPicPr>
          <p:cNvPr id="5" name="Dash">
            <a:hlinkClick r:id="" action="ppaction://media"/>
            <a:extLst>
              <a:ext uri="{FF2B5EF4-FFF2-40B4-BE49-F238E27FC236}">
                <a16:creationId xmlns:a16="http://schemas.microsoft.com/office/drawing/2014/main" id="{4E813AA4-CEE7-691B-237C-D22D9B31E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837" t="17166" r="24401"/>
          <a:stretch/>
        </p:blipFill>
        <p:spPr>
          <a:xfrm>
            <a:off x="5292080" y="3573016"/>
            <a:ext cx="3541227" cy="312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F107B-E18E-E04E-459D-BB3A514B458F}"/>
              </a:ext>
            </a:extLst>
          </p:cNvPr>
          <p:cNvSpPr txBox="1"/>
          <p:nvPr/>
        </p:nvSpPr>
        <p:spPr>
          <a:xfrm>
            <a:off x="8115300" y="3140253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Dash</a:t>
            </a:r>
          </a:p>
        </p:txBody>
      </p:sp>
      <p:pic>
        <p:nvPicPr>
          <p:cNvPr id="7" name="MouseInput">
            <a:hlinkClick r:id="" action="ppaction://media"/>
            <a:extLst>
              <a:ext uri="{FF2B5EF4-FFF2-40B4-BE49-F238E27FC236}">
                <a16:creationId xmlns:a16="http://schemas.microsoft.com/office/drawing/2014/main" id="{96615FFB-A6FF-DBD3-44D3-51CDDEB72C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5151" t="19600" r="24450" b="3401"/>
          <a:stretch/>
        </p:blipFill>
        <p:spPr>
          <a:xfrm>
            <a:off x="547712" y="3537373"/>
            <a:ext cx="3664248" cy="3148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A947B-1C9B-789F-A1CF-A12846DFC48E}"/>
              </a:ext>
            </a:extLst>
          </p:cNvPr>
          <p:cNvSpPr txBox="1"/>
          <p:nvPr/>
        </p:nvSpPr>
        <p:spPr>
          <a:xfrm>
            <a:off x="4211089" y="6317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시야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772816"/>
            <a:ext cx="7200900" cy="4094584"/>
          </a:xfrm>
        </p:spPr>
        <p:txBody>
          <a:bodyPr>
            <a:normAutofit/>
          </a:bodyPr>
          <a:lstStyle/>
          <a:p>
            <a:r>
              <a:rPr lang="en-US" altLang="ko-KR" dirty="0"/>
              <a:t>WASD </a:t>
            </a:r>
            <a:r>
              <a:rPr lang="ko-KR" altLang="en-US" dirty="0"/>
              <a:t>키로 이동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endParaRPr lang="en-US" altLang="ko-KR" dirty="0"/>
          </a:p>
          <a:p>
            <a:pPr lvl="1"/>
            <a:r>
              <a:rPr lang="ko-KR" altLang="en-US" i="0" dirty="0"/>
              <a:t>전</a:t>
            </a:r>
            <a:r>
              <a:rPr lang="en-US" altLang="ko-KR" i="0" dirty="0"/>
              <a:t>/</a:t>
            </a:r>
            <a:r>
              <a:rPr lang="ko-KR" altLang="en-US" i="0" dirty="0"/>
              <a:t>후진 과 좌</a:t>
            </a:r>
            <a:r>
              <a:rPr lang="en-US" altLang="ko-KR" i="0" dirty="0"/>
              <a:t>/</a:t>
            </a:r>
            <a:r>
              <a:rPr lang="ko-KR" altLang="en-US" i="0" dirty="0"/>
              <a:t>우 이동</a:t>
            </a:r>
            <a:endParaRPr lang="en-US" altLang="ko-KR" i="0" dirty="0"/>
          </a:p>
          <a:p>
            <a:pPr lvl="1"/>
            <a:r>
              <a:rPr lang="ko-KR" altLang="en-US" i="0" dirty="0"/>
              <a:t>후진</a:t>
            </a:r>
            <a:r>
              <a:rPr lang="en-US" altLang="ko-KR" i="0" dirty="0"/>
              <a:t>, </a:t>
            </a:r>
            <a:r>
              <a:rPr lang="ko-KR" altLang="en-US" i="0" dirty="0"/>
              <a:t>좌</a:t>
            </a:r>
            <a:r>
              <a:rPr lang="en-US" altLang="ko-KR" i="0" dirty="0"/>
              <a:t>/</a:t>
            </a:r>
            <a:r>
              <a:rPr lang="ko-KR" altLang="en-US" i="0" dirty="0"/>
              <a:t>우 이동 시 이동속도가 느려짐</a:t>
            </a:r>
            <a:endParaRPr lang="en-US" altLang="ko-KR" i="0" dirty="0"/>
          </a:p>
          <a:p>
            <a:r>
              <a:rPr lang="en-US" altLang="ko-KR" i="0" dirty="0"/>
              <a:t>Shift </a:t>
            </a:r>
            <a:r>
              <a:rPr lang="ko-KR" altLang="en-US" i="0" dirty="0"/>
              <a:t>키로 달리기</a:t>
            </a:r>
            <a:endParaRPr lang="en-US" altLang="ko-KR" i="0" dirty="0"/>
          </a:p>
          <a:p>
            <a:pPr lvl="1"/>
            <a:r>
              <a:rPr lang="ko-KR" altLang="en-US" i="0" dirty="0" err="1"/>
              <a:t>스테미나</a:t>
            </a:r>
            <a:r>
              <a:rPr lang="ko-KR" altLang="en-US" i="0" dirty="0"/>
              <a:t> 소모</a:t>
            </a:r>
            <a:r>
              <a:rPr lang="en-US" altLang="ko-KR" i="0" dirty="0"/>
              <a:t>, </a:t>
            </a:r>
            <a:r>
              <a:rPr lang="ko-KR" altLang="en-US" i="0" dirty="0" err="1"/>
              <a:t>달릴때</a:t>
            </a:r>
            <a:r>
              <a:rPr lang="ko-KR" altLang="en-US" i="0" dirty="0"/>
              <a:t> 공격</a:t>
            </a:r>
            <a:r>
              <a:rPr lang="en-US" altLang="ko-KR" i="0" dirty="0"/>
              <a:t>X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E6BCF1-505B-20C9-164F-A6457134E0D1}"/>
              </a:ext>
            </a:extLst>
          </p:cNvPr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플레이어 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BF9F0-8415-E8F4-9CFE-E32821E9F73A}"/>
              </a:ext>
            </a:extLst>
          </p:cNvPr>
          <p:cNvSpPr txBox="1"/>
          <p:nvPr/>
        </p:nvSpPr>
        <p:spPr>
          <a:xfrm>
            <a:off x="2016356" y="6272200"/>
            <a:ext cx="121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Movement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48929-284B-77AF-962E-736567FD874C}"/>
              </a:ext>
            </a:extLst>
          </p:cNvPr>
          <p:cNvSpPr txBox="1"/>
          <p:nvPr/>
        </p:nvSpPr>
        <p:spPr>
          <a:xfrm>
            <a:off x="6318456" y="627220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Sprint</a:t>
            </a:r>
            <a:endParaRPr lang="ko-KR" altLang="en-US" dirty="0"/>
          </a:p>
        </p:txBody>
      </p:sp>
      <p:pic>
        <p:nvPicPr>
          <p:cNvPr id="5" name="Movement">
            <a:hlinkClick r:id="" action="ppaction://media"/>
            <a:extLst>
              <a:ext uri="{FF2B5EF4-FFF2-40B4-BE49-F238E27FC236}">
                <a16:creationId xmlns:a16="http://schemas.microsoft.com/office/drawing/2014/main" id="{E9C29990-A5B3-FA8B-BC03-5C6E71C1F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560" y="3864015"/>
            <a:ext cx="4103440" cy="2308185"/>
          </a:xfrm>
          <a:prstGeom prst="rect">
            <a:avLst/>
          </a:prstGeom>
        </p:spPr>
      </p:pic>
      <p:pic>
        <p:nvPicPr>
          <p:cNvPr id="7" name="Sprint">
            <a:hlinkClick r:id="" action="ppaction://media"/>
            <a:extLst>
              <a:ext uri="{FF2B5EF4-FFF2-40B4-BE49-F238E27FC236}">
                <a16:creationId xmlns:a16="http://schemas.microsoft.com/office/drawing/2014/main" id="{5C237837-FCC3-56AA-096F-0EAD457FC4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88024" y="3864015"/>
            <a:ext cx="4103440" cy="23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8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772816"/>
            <a:ext cx="7719764" cy="4094584"/>
          </a:xfrm>
        </p:spPr>
        <p:txBody>
          <a:bodyPr>
            <a:normAutofit/>
          </a:bodyPr>
          <a:lstStyle/>
          <a:p>
            <a:r>
              <a:rPr lang="ko-KR" altLang="en-US" dirty="0"/>
              <a:t>플레이어의 공격범위를 </a:t>
            </a:r>
            <a:r>
              <a:rPr lang="ko-KR" altLang="en-US" dirty="0" err="1"/>
              <a:t>콜라이더로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r>
              <a:rPr lang="ko-KR" altLang="en-US" i="0" dirty="0" err="1"/>
              <a:t>콜라이더에</a:t>
            </a:r>
            <a:r>
              <a:rPr lang="ko-KR" altLang="en-US" i="0" dirty="0"/>
              <a:t> 적이 들어오면 배열에 추가</a:t>
            </a:r>
            <a:endParaRPr lang="en-US" altLang="ko-KR" i="0" dirty="0"/>
          </a:p>
          <a:p>
            <a:pPr lvl="1"/>
            <a:r>
              <a:rPr lang="ko-KR" altLang="en-US" i="0" dirty="0"/>
              <a:t>추가된 적은 플레이어가 공격하면 데미지를 받음</a:t>
            </a:r>
            <a:endParaRPr lang="en-US" altLang="ko-KR" i="0" dirty="0"/>
          </a:p>
          <a:p>
            <a:pPr lvl="1"/>
            <a:endParaRPr lang="en-US" altLang="ko-KR" i="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E6BCF1-505B-20C9-164F-A6457134E0D1}"/>
              </a:ext>
            </a:extLst>
          </p:cNvPr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플레이어 공격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48929-284B-77AF-962E-736567FD874C}"/>
              </a:ext>
            </a:extLst>
          </p:cNvPr>
          <p:cNvSpPr txBox="1"/>
          <p:nvPr/>
        </p:nvSpPr>
        <p:spPr>
          <a:xfrm>
            <a:off x="6156176" y="61722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공격 범위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70B475-28F7-000B-7A72-6BAEB5E2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429000"/>
            <a:ext cx="3615308" cy="315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2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772816"/>
            <a:ext cx="7719764" cy="4094584"/>
          </a:xfrm>
        </p:spPr>
        <p:txBody>
          <a:bodyPr>
            <a:normAutofit/>
          </a:bodyPr>
          <a:lstStyle/>
          <a:p>
            <a:r>
              <a:rPr lang="ko-KR" altLang="en-US" dirty="0"/>
              <a:t>적 공격 이펙트 구현</a:t>
            </a:r>
            <a:endParaRPr lang="en-US" altLang="ko-KR" dirty="0"/>
          </a:p>
          <a:p>
            <a:pPr lvl="1"/>
            <a:r>
              <a:rPr lang="en-US" altLang="ko-KR" dirty="0"/>
              <a:t>Spawn Emitter at Location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E6BCF1-505B-20C9-164F-A6457134E0D1}"/>
              </a:ext>
            </a:extLst>
          </p:cNvPr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플레이어 공격 시스템</a:t>
            </a:r>
          </a:p>
        </p:txBody>
      </p:sp>
      <p:pic>
        <p:nvPicPr>
          <p:cNvPr id="5" name="AttackEffect">
            <a:hlinkClick r:id="" action="ppaction://media"/>
            <a:extLst>
              <a:ext uri="{FF2B5EF4-FFF2-40B4-BE49-F238E27FC236}">
                <a16:creationId xmlns:a16="http://schemas.microsoft.com/office/drawing/2014/main" id="{46E27D57-F61E-098B-5BEA-ECA55EE6F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1543" y="2924944"/>
            <a:ext cx="5900913" cy="33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484784"/>
            <a:ext cx="7719764" cy="4382616"/>
          </a:xfrm>
        </p:spPr>
        <p:txBody>
          <a:bodyPr>
            <a:normAutofit/>
          </a:bodyPr>
          <a:lstStyle/>
          <a:p>
            <a:r>
              <a:rPr lang="ko-KR" altLang="en-US" dirty="0"/>
              <a:t>콤보 시스템 구현</a:t>
            </a:r>
            <a:endParaRPr lang="en-US" altLang="ko-KR" dirty="0"/>
          </a:p>
          <a:p>
            <a:pPr lvl="1"/>
            <a:r>
              <a:rPr lang="ko-KR" altLang="en-US" i="0" dirty="0"/>
              <a:t>마우스 좌</a:t>
            </a:r>
            <a:r>
              <a:rPr lang="en-US" altLang="ko-KR" i="0" dirty="0"/>
              <a:t>, </a:t>
            </a:r>
            <a:r>
              <a:rPr lang="ko-KR" altLang="en-US" i="0" dirty="0" err="1"/>
              <a:t>우클릭의</a:t>
            </a:r>
            <a:r>
              <a:rPr lang="ko-KR" altLang="en-US" i="0" dirty="0"/>
              <a:t> 조합으로 다양한 공격 패턴 구현</a:t>
            </a:r>
            <a:endParaRPr lang="en-US" altLang="ko-KR" i="0" dirty="0"/>
          </a:p>
          <a:p>
            <a:pPr lvl="1"/>
            <a:r>
              <a:rPr lang="ko-KR" altLang="en-US" i="0" dirty="0" err="1"/>
              <a:t>스테미나가</a:t>
            </a:r>
            <a:r>
              <a:rPr lang="ko-KR" altLang="en-US" i="0" dirty="0"/>
              <a:t> 부족하면 공격 </a:t>
            </a:r>
            <a:r>
              <a:rPr lang="en-US" altLang="ko-KR" i="0" dirty="0"/>
              <a:t>X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E6BCF1-505B-20C9-164F-A6457134E0D1}"/>
              </a:ext>
            </a:extLst>
          </p:cNvPr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플레이어 공격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48929-284B-77AF-962E-736567FD874C}"/>
              </a:ext>
            </a:extLst>
          </p:cNvPr>
          <p:cNvSpPr txBox="1"/>
          <p:nvPr/>
        </p:nvSpPr>
        <p:spPr>
          <a:xfrm>
            <a:off x="3563888" y="6228519"/>
            <a:ext cx="328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좌클릭</a:t>
            </a:r>
            <a:r>
              <a:rPr lang="ko-KR" altLang="en-US" dirty="0"/>
              <a:t> </a:t>
            </a:r>
            <a:r>
              <a:rPr lang="en-US" altLang="ko-KR" dirty="0"/>
              <a:t>1, 2, 3</a:t>
            </a:r>
            <a:r>
              <a:rPr lang="ko-KR" altLang="en-US" dirty="0"/>
              <a:t>타</a:t>
            </a:r>
          </a:p>
        </p:txBody>
      </p:sp>
      <p:pic>
        <p:nvPicPr>
          <p:cNvPr id="5" name="L1">
            <a:hlinkClick r:id="" action="ppaction://media"/>
            <a:extLst>
              <a:ext uri="{FF2B5EF4-FFF2-40B4-BE49-F238E27FC236}">
                <a16:creationId xmlns:a16="http://schemas.microsoft.com/office/drawing/2014/main" id="{04033884-D477-F0B3-E156-029FA48CB7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37400" t="14793" r="34250"/>
          <a:stretch/>
        </p:blipFill>
        <p:spPr>
          <a:xfrm>
            <a:off x="755576" y="2672163"/>
            <a:ext cx="2070248" cy="3500037"/>
          </a:xfrm>
          <a:prstGeom prst="rect">
            <a:avLst/>
          </a:prstGeom>
        </p:spPr>
      </p:pic>
      <p:pic>
        <p:nvPicPr>
          <p:cNvPr id="7" name="L2">
            <a:hlinkClick r:id="" action="ppaction://media"/>
            <a:extLst>
              <a:ext uri="{FF2B5EF4-FFF2-40B4-BE49-F238E27FC236}">
                <a16:creationId xmlns:a16="http://schemas.microsoft.com/office/drawing/2014/main" id="{BC49B98C-F12A-01DF-5ABF-02AE595CDE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35988" t="17494" r="30151"/>
          <a:stretch/>
        </p:blipFill>
        <p:spPr>
          <a:xfrm>
            <a:off x="3098948" y="2670385"/>
            <a:ext cx="2553765" cy="3500037"/>
          </a:xfrm>
          <a:prstGeom prst="rect">
            <a:avLst/>
          </a:prstGeom>
        </p:spPr>
      </p:pic>
      <p:pic>
        <p:nvPicPr>
          <p:cNvPr id="8" name="L3">
            <a:hlinkClick r:id="" action="ppaction://media"/>
            <a:extLst>
              <a:ext uri="{FF2B5EF4-FFF2-40B4-BE49-F238E27FC236}">
                <a16:creationId xmlns:a16="http://schemas.microsoft.com/office/drawing/2014/main" id="{8ABEC079-FD5A-EB4A-8A14-2291DA4BBEE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31263" t="14793" r="28576"/>
          <a:stretch/>
        </p:blipFill>
        <p:spPr>
          <a:xfrm>
            <a:off x="5940152" y="2670385"/>
            <a:ext cx="2934342" cy="35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6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7CD64-B486-D348-531C-136AC4E482BA}"/>
              </a:ext>
            </a:extLst>
          </p:cNvPr>
          <p:cNvSpPr txBox="1"/>
          <p:nvPr/>
        </p:nvSpPr>
        <p:spPr>
          <a:xfrm>
            <a:off x="539552" y="333873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힐과 </a:t>
            </a:r>
            <a:r>
              <a:rPr lang="ko-KR" altLang="en-US" dirty="0" err="1"/>
              <a:t>스테미나</a:t>
            </a:r>
            <a:r>
              <a:rPr lang="ko-KR" altLang="en-US" dirty="0"/>
              <a:t> 충전</a:t>
            </a:r>
            <a:r>
              <a:rPr lang="en-US" altLang="ko-KR" dirty="0"/>
              <a:t>(</a:t>
            </a:r>
            <a:r>
              <a:rPr lang="ko-KR" altLang="en-US" dirty="0" err="1"/>
              <a:t>쿨타임</a:t>
            </a:r>
            <a:r>
              <a:rPr lang="en-US" altLang="ko-KR" dirty="0"/>
              <a:t>2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F914F-ED00-2517-33F5-7C42889D97F6}"/>
              </a:ext>
            </a:extLst>
          </p:cNvPr>
          <p:cNvSpPr txBox="1"/>
          <p:nvPr/>
        </p:nvSpPr>
        <p:spPr>
          <a:xfrm>
            <a:off x="6180971" y="334848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1 –&gt; </a:t>
            </a:r>
            <a:r>
              <a:rPr lang="ko-KR" altLang="en-US" dirty="0" err="1"/>
              <a:t>우클릭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470111-A8B5-B6CF-8FA6-23C54F66FE7E}"/>
              </a:ext>
            </a:extLst>
          </p:cNvPr>
          <p:cNvSpPr txBox="1"/>
          <p:nvPr/>
        </p:nvSpPr>
        <p:spPr>
          <a:xfrm>
            <a:off x="2193247" y="616530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2 -&gt; </a:t>
            </a:r>
            <a:r>
              <a:rPr lang="ko-KR" altLang="en-US" dirty="0" err="1"/>
              <a:t>우클릭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66B31-AFF9-765B-E7AD-6B5C4FDC154C}"/>
              </a:ext>
            </a:extLst>
          </p:cNvPr>
          <p:cNvSpPr txBox="1"/>
          <p:nvPr/>
        </p:nvSpPr>
        <p:spPr>
          <a:xfrm>
            <a:off x="6180971" y="616530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3 -&gt; </a:t>
            </a:r>
            <a:r>
              <a:rPr lang="ko-KR" altLang="en-US" dirty="0" err="1"/>
              <a:t>우클릭</a:t>
            </a:r>
            <a:endParaRPr lang="en-US" altLang="ko-KR" dirty="0"/>
          </a:p>
        </p:txBody>
      </p:sp>
      <p:pic>
        <p:nvPicPr>
          <p:cNvPr id="3" name="R0">
            <a:hlinkClick r:id="" action="ppaction://media"/>
            <a:extLst>
              <a:ext uri="{FF2B5EF4-FFF2-40B4-BE49-F238E27FC236}">
                <a16:creationId xmlns:a16="http://schemas.microsoft.com/office/drawing/2014/main" id="{59D2B9C8-B8BE-01D6-417F-4E0E30136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7792" y="1034988"/>
            <a:ext cx="4064000" cy="2286000"/>
          </a:xfrm>
          <a:prstGeom prst="rect">
            <a:avLst/>
          </a:prstGeom>
        </p:spPr>
      </p:pic>
      <p:pic>
        <p:nvPicPr>
          <p:cNvPr id="4" name="R1">
            <a:hlinkClick r:id="" action="ppaction://media"/>
            <a:extLst>
              <a:ext uri="{FF2B5EF4-FFF2-40B4-BE49-F238E27FC236}">
                <a16:creationId xmlns:a16="http://schemas.microsoft.com/office/drawing/2014/main" id="{DF193252-019F-7D0D-5517-FA2D8C29E7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24030" y="1034988"/>
            <a:ext cx="4064306" cy="2286172"/>
          </a:xfrm>
          <a:prstGeom prst="rect">
            <a:avLst/>
          </a:prstGeom>
        </p:spPr>
      </p:pic>
      <p:pic>
        <p:nvPicPr>
          <p:cNvPr id="5" name="R2">
            <a:hlinkClick r:id="" action="ppaction://media"/>
            <a:extLst>
              <a:ext uri="{FF2B5EF4-FFF2-40B4-BE49-F238E27FC236}">
                <a16:creationId xmlns:a16="http://schemas.microsoft.com/office/drawing/2014/main" id="{61AEED48-34D4-64F6-3115-C8F3AF02005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7792" y="3897052"/>
            <a:ext cx="4064000" cy="2286000"/>
          </a:xfrm>
          <a:prstGeom prst="rect">
            <a:avLst/>
          </a:prstGeom>
        </p:spPr>
      </p:pic>
      <p:pic>
        <p:nvPicPr>
          <p:cNvPr id="6" name="R3">
            <a:hlinkClick r:id="" action="ppaction://media"/>
            <a:extLst>
              <a:ext uri="{FF2B5EF4-FFF2-40B4-BE49-F238E27FC236}">
                <a16:creationId xmlns:a16="http://schemas.microsoft.com/office/drawing/2014/main" id="{FC4EACD3-1E00-2C55-31DB-B0E62BACE04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15900" y="3897052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200900" cy="432048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구현된 주요 기술</a:t>
            </a:r>
            <a:r>
              <a:rPr lang="en-US" altLang="ko-KR" sz="3200" dirty="0"/>
              <a:t>/</a:t>
            </a:r>
            <a:r>
              <a:rPr lang="ko-KR" altLang="en-US" sz="3200" dirty="0"/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8700" y="1772816"/>
            <a:ext cx="7719764" cy="4094584"/>
          </a:xfrm>
        </p:spPr>
        <p:txBody>
          <a:bodyPr>
            <a:normAutofit/>
          </a:bodyPr>
          <a:lstStyle/>
          <a:p>
            <a:r>
              <a:rPr lang="en-US" altLang="ko-KR" i="0" dirty="0"/>
              <a:t>Behavior</a:t>
            </a:r>
            <a:r>
              <a:rPr lang="ko-KR" altLang="en-US" i="0" dirty="0"/>
              <a:t> </a:t>
            </a:r>
            <a:r>
              <a:rPr lang="en-US" altLang="ko-KR" dirty="0"/>
              <a:t>Tree</a:t>
            </a:r>
          </a:p>
          <a:p>
            <a:pPr lvl="1"/>
            <a:r>
              <a:rPr lang="ko-KR" altLang="en-US" i="0" dirty="0" err="1"/>
              <a:t>맵에</a:t>
            </a:r>
            <a:r>
              <a:rPr lang="ko-KR" altLang="en-US" i="0" dirty="0"/>
              <a:t> 배치된 무작위 포인트로 이동</a:t>
            </a:r>
            <a:endParaRPr lang="en-US" altLang="ko-KR" i="0" dirty="0"/>
          </a:p>
          <a:p>
            <a:pPr lvl="1"/>
            <a:r>
              <a:rPr lang="ko-KR" altLang="en-US" i="0" dirty="0"/>
              <a:t>데미지를 입거나</a:t>
            </a:r>
            <a:r>
              <a:rPr lang="en-US" altLang="ko-KR" i="0" dirty="0"/>
              <a:t>, </a:t>
            </a:r>
            <a:r>
              <a:rPr lang="ko-KR" altLang="en-US" i="0" dirty="0"/>
              <a:t>시야에 플레이어가 보이면 쫓아가서 공격</a:t>
            </a:r>
            <a:endParaRPr lang="en-US" altLang="ko-KR" i="0" dirty="0"/>
          </a:p>
          <a:p>
            <a:r>
              <a:rPr lang="ko-KR" altLang="en-US" i="0" dirty="0"/>
              <a:t>적</a:t>
            </a:r>
            <a:r>
              <a:rPr lang="en-US" altLang="ko-KR" i="0" dirty="0"/>
              <a:t> </a:t>
            </a:r>
            <a:r>
              <a:rPr lang="ko-KR" altLang="en-US" i="0" dirty="0"/>
              <a:t>무한 생성</a:t>
            </a:r>
            <a:endParaRPr lang="en-US" altLang="ko-KR" i="0" dirty="0"/>
          </a:p>
          <a:p>
            <a:pPr lvl="1"/>
            <a:r>
              <a:rPr lang="en-US" altLang="ko-KR" i="0" dirty="0"/>
              <a:t>Get Random Point In Navigable Radius</a:t>
            </a:r>
          </a:p>
          <a:p>
            <a:pPr lvl="1"/>
            <a:r>
              <a:rPr lang="en-US" altLang="ko-KR" i="0" dirty="0"/>
              <a:t>Spawn AI From Class</a:t>
            </a:r>
          </a:p>
          <a:p>
            <a:pPr lvl="1"/>
            <a:r>
              <a:rPr lang="ko-KR" altLang="en-US" i="0" dirty="0"/>
              <a:t>최대 </a:t>
            </a:r>
            <a:r>
              <a:rPr lang="en-US" altLang="ko-KR" i="0" dirty="0"/>
              <a:t>30</a:t>
            </a:r>
            <a:r>
              <a:rPr lang="ko-KR" altLang="en-US" i="0" dirty="0"/>
              <a:t>마리</a:t>
            </a:r>
            <a:endParaRPr lang="en-US" altLang="ko-KR" i="0" dirty="0"/>
          </a:p>
          <a:p>
            <a:r>
              <a:rPr lang="ko-KR" altLang="en-US" dirty="0"/>
              <a:t>적 </a:t>
            </a:r>
            <a:r>
              <a:rPr lang="en-US" altLang="ko-KR" dirty="0"/>
              <a:t>Mesh</a:t>
            </a:r>
          </a:p>
          <a:p>
            <a:pPr lvl="1"/>
            <a:r>
              <a:rPr lang="en-US" altLang="ko-KR" i="0" dirty="0"/>
              <a:t>Mesh</a:t>
            </a:r>
            <a:r>
              <a:rPr lang="ko-KR" altLang="en-US" i="0" dirty="0"/>
              <a:t>들을 배열에 넣어 </a:t>
            </a:r>
            <a:r>
              <a:rPr lang="en-US" altLang="ko-KR" i="0" dirty="0"/>
              <a:t>Start</a:t>
            </a:r>
            <a:r>
              <a:rPr lang="ko-KR" altLang="en-US" i="0" dirty="0"/>
              <a:t>때 랜덤하게 설정</a:t>
            </a:r>
            <a:endParaRPr lang="en-US" altLang="ko-KR" i="0" dirty="0"/>
          </a:p>
          <a:p>
            <a:pPr lvl="1"/>
            <a:r>
              <a:rPr lang="en-US" altLang="ko-KR" i="0" dirty="0"/>
              <a:t>Set Skeletal Mesh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DE6BCF1-505B-20C9-164F-A6457134E0D1}"/>
              </a:ext>
            </a:extLst>
          </p:cNvPr>
          <p:cNvSpPr txBox="1">
            <a:spLocks/>
          </p:cNvSpPr>
          <p:nvPr/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AI </a:t>
            </a:r>
            <a:r>
              <a:rPr lang="ko-KR" altLang="en-US" dirty="0"/>
              <a:t>적 구현</a:t>
            </a:r>
          </a:p>
        </p:txBody>
      </p:sp>
    </p:spTree>
    <p:extLst>
      <p:ext uri="{BB962C8B-B14F-4D97-AF65-F5344CB8AC3E}">
        <p14:creationId xmlns:p14="http://schemas.microsoft.com/office/powerpoint/2010/main" val="2889319515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185</TotalTime>
  <Words>350</Words>
  <Application>Microsoft Office PowerPoint</Application>
  <PresentationFormat>화면 슬라이드 쇼(4:3)</PresentationFormat>
  <Paragraphs>96</Paragraphs>
  <Slides>18</Slides>
  <Notes>1</Notes>
  <HiddenSlides>0</HiddenSlides>
  <MMClips>17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휴먼아미체</vt:lpstr>
      <vt:lpstr>Franklin Gothic Book</vt:lpstr>
      <vt:lpstr>자르기</vt:lpstr>
      <vt:lpstr>슬래시 언데드</vt:lpstr>
      <vt:lpstr>게임 소개</vt:lpstr>
      <vt:lpstr>구현된 주요 기술/기능</vt:lpstr>
      <vt:lpstr>구현된 주요 기술/기능</vt:lpstr>
      <vt:lpstr>구현된 주요 기술/기능</vt:lpstr>
      <vt:lpstr>구현된 주요 기술/기능</vt:lpstr>
      <vt:lpstr>구현된 주요 기술/기능</vt:lpstr>
      <vt:lpstr>구현된 주요 기술/기능</vt:lpstr>
      <vt:lpstr>구현된 주요 기술/기능</vt:lpstr>
      <vt:lpstr>구현된 주요 기술/기능</vt:lpstr>
      <vt:lpstr>구현된 주요 기술/기능</vt:lpstr>
      <vt:lpstr>구현된 주요 기술/기능</vt:lpstr>
      <vt:lpstr>특징</vt:lpstr>
      <vt:lpstr>사용자 인터페이스</vt:lpstr>
      <vt:lpstr>스크린샷</vt:lpstr>
      <vt:lpstr>시연 동영상 </vt:lpstr>
      <vt:lpstr>향후 개선점</vt:lpstr>
      <vt:lpstr>감사합니다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Sun-Jeong Kim</dc:creator>
  <cp:lastModifiedBy>장 윤제</cp:lastModifiedBy>
  <cp:revision>26</cp:revision>
  <dcterms:created xsi:type="dcterms:W3CDTF">2009-06-09T18:11:14Z</dcterms:created>
  <dcterms:modified xsi:type="dcterms:W3CDTF">2022-12-07T09:48:38Z</dcterms:modified>
</cp:coreProperties>
</file>